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4"/>
  </p:sldMasterIdLst>
  <p:notesMasterIdLst>
    <p:notesMasterId r:id="rId7"/>
  </p:notesMasterIdLst>
  <p:handoutMasterIdLst>
    <p:handoutMasterId r:id="rId8"/>
  </p:handoutMasterIdLst>
  <p:sldIdLst>
    <p:sldId id="839" r:id="rId5"/>
    <p:sldId id="746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wton, Lorri L." initials="LL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84B92"/>
    <a:srgbClr val="3333FF"/>
    <a:srgbClr val="EAEAEA"/>
    <a:srgbClr val="D02027"/>
    <a:srgbClr val="6B9FCE"/>
    <a:srgbClr val="AC1121"/>
    <a:srgbClr val="538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85996" autoAdjust="0"/>
  </p:normalViewPr>
  <p:slideViewPr>
    <p:cSldViewPr>
      <p:cViewPr varScale="1">
        <p:scale>
          <a:sx n="92" d="100"/>
          <a:sy n="92" d="100"/>
        </p:scale>
        <p:origin x="4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102" y="-58"/>
      </p:cViewPr>
      <p:guideLst>
        <p:guide orient="horz" pos="2936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fld id="{921F9901-B897-46C7-9293-724B7B8346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9204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fld id="{F2AA08BD-C263-45F8-B9C6-013DEA8A01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5884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63" indent="-274638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725" indent="-219075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3050" indent="-219075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4375" indent="-219075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415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87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59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31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9BF3295-B001-4E5F-9B55-4752BFB28C50}" type="slidenum">
              <a:rPr lang="en-US" altLang="en-US" sz="1300" smtClean="0"/>
              <a:pPr/>
              <a:t>1</a:t>
            </a:fld>
            <a:endParaRPr lang="en-US" altLang="en-US" sz="13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1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981200" y="0"/>
            <a:ext cx="304800" cy="68580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2286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981200" y="11430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30213"/>
            <a:ext cx="18796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24200" y="1752600"/>
            <a:ext cx="4648200" cy="2133600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0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724400"/>
            <a:ext cx="4648200" cy="7620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2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193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9055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71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6400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524000"/>
            <a:ext cx="8077200" cy="4876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6185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2D050"/>
              </a:buClr>
              <a:buFont typeface="Webdings" panose="05030102010509060703" pitchFamily="18" charset="2"/>
              <a:buChar char="a"/>
              <a:defRPr/>
            </a:lvl1pPr>
            <a:lvl2pPr marL="914400" indent="-457200">
              <a:buClr>
                <a:srgbClr val="92D050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rgbClr val="92D050"/>
              </a:buClr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733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962400" cy="4876800"/>
          </a:xfrm>
        </p:spPr>
        <p:txBody>
          <a:bodyPr/>
          <a:lstStyle>
            <a:lvl1pPr marL="342900" indent="-342900">
              <a:buClr>
                <a:srgbClr val="92D050"/>
              </a:buClr>
              <a:buFont typeface="Webdings" panose="05030102010509060703" pitchFamily="18" charset="2"/>
              <a:buChar char="a"/>
              <a:defRPr sz="2800"/>
            </a:lvl1pPr>
            <a:lvl2pPr marL="742950" indent="-285750">
              <a:buClr>
                <a:srgbClr val="92D050"/>
              </a:buClr>
              <a:buFont typeface="Courier New" panose="02070309020205020404" pitchFamily="49" charset="0"/>
              <a:buChar char="o"/>
              <a:defRPr sz="2400"/>
            </a:lvl2pPr>
            <a:lvl3pPr marL="1143000" indent="-228600">
              <a:buClr>
                <a:srgbClr val="92D050"/>
              </a:buClr>
              <a:buFont typeface="Arial" panose="020B0604020202020204" pitchFamily="34" charset="0"/>
              <a:buChar char="‒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953000" y="1532965"/>
            <a:ext cx="3962400" cy="4876800"/>
          </a:xfrm>
        </p:spPr>
        <p:txBody>
          <a:bodyPr/>
          <a:lstStyle>
            <a:lvl1pPr marL="342900" indent="-342900">
              <a:buClr>
                <a:srgbClr val="92D050"/>
              </a:buClr>
              <a:buFont typeface="Webdings" panose="05030102010509060703" pitchFamily="18" charset="2"/>
              <a:buChar char="a"/>
              <a:defRPr sz="2800"/>
            </a:lvl1pPr>
            <a:lvl2pPr marL="742950" indent="-285750">
              <a:buClr>
                <a:srgbClr val="92D050"/>
              </a:buClr>
              <a:buFont typeface="Courier New" panose="02070309020205020404" pitchFamily="49" charset="0"/>
              <a:buChar char="o"/>
              <a:defRPr sz="2400"/>
            </a:lvl2pPr>
            <a:lvl3pPr marL="1143000" indent="-228600">
              <a:buClr>
                <a:srgbClr val="92D050"/>
              </a:buClr>
              <a:buFont typeface="Arial" panose="020B0604020202020204" pitchFamily="34" charset="0"/>
              <a:buChar char="‒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232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431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473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87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76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974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487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228600"/>
            <a:ext cx="640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077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2286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1981200" y="0"/>
            <a:ext cx="304800" cy="13716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81200" y="11430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54013"/>
            <a:ext cx="1976437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ebdings" panose="05030102010509060703" pitchFamily="18" charset="2"/>
        <a:buChar char="a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Courier New" panose="02070309020205020404" pitchFamily="49" charset="0"/>
        <a:buChar char="o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Arial" panose="020B0604020202020204" pitchFamily="34" charset="0"/>
        <a:buChar char="‒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2133600"/>
            <a:ext cx="5334000" cy="21336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Vendor Training</a:t>
            </a:r>
            <a:br>
              <a:rPr lang="en-US" altLang="en-US" b="1" dirty="0"/>
            </a:br>
            <a:r>
              <a:rPr lang="en-US" altLang="en-US" b="1" dirty="0"/>
              <a:t>Session #</a:t>
            </a:r>
            <a:br>
              <a:rPr lang="en-US" altLang="en-US" b="1" dirty="0"/>
            </a:br>
            <a:r>
              <a:rPr lang="en-US" altLang="en-US" b="1" dirty="0"/>
              <a:t>Open Q &amp; A</a:t>
            </a:r>
            <a:br>
              <a:rPr lang="en-US" altLang="en-US" b="1" dirty="0"/>
            </a:b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92025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Objectives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876800"/>
          </a:xfrm>
        </p:spPr>
        <p:txBody>
          <a:bodyPr/>
          <a:lstStyle/>
          <a:p>
            <a:pPr lvl="0"/>
            <a:r>
              <a:rPr lang="en-US" dirty="0"/>
              <a:t>Open Q &amp; A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Lucida Sans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B87F1391849948A29D26CCBD5B91E2" ma:contentTypeVersion="6" ma:contentTypeDescription="Create a new document." ma:contentTypeScope="" ma:versionID="1e7a11802a86f3a94169bd89def684a0">
  <xsd:schema xmlns:xsd="http://www.w3.org/2001/XMLSchema" xmlns:xs="http://www.w3.org/2001/XMLSchema" xmlns:p="http://schemas.microsoft.com/office/2006/metadata/properties" xmlns:ns1="http://schemas.microsoft.com/sharepoint/v3" xmlns:ns2="4357f0c0-6f49-4aff-84da-e40b46d24afe" xmlns:ns3="http://schemas.microsoft.com/sharepoint/v3/fields" targetNamespace="http://schemas.microsoft.com/office/2006/metadata/properties" ma:root="true" ma:fieldsID="0a80667d5ce74c7669ef37b9b6947d5b" ns1:_="" ns2:_="" ns3:_="">
    <xsd:import namespace="http://schemas.microsoft.com/sharepoint/v3"/>
    <xsd:import namespace="4357f0c0-6f49-4aff-84da-e40b46d24af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3:_DCDateModifi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7f0c0-6f49-4aff-84da-e40b46d24afe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format="Dropdown" ma:internalName="Category">
      <xsd:simpleType>
        <xsd:restriction base="dms:Choice">
          <xsd:enumeration value="Forms"/>
          <xsd:enumeration value="Manuals/Guides"/>
          <xsd:enumeration value="News Documen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11" nillable="true" ma:displayName="Date Modified" ma:description="The date on which this resource was last modified" ma:format="DateOnly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Description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357f0c0-6f49-4aff-84da-e40b46d24afe" xsi:nil="true"/>
    <_DCDateModified xmlns="http://schemas.microsoft.com/sharepoint/v3/fields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F5284D-33A9-449E-A8DE-70256427AAB8}"/>
</file>

<file path=customXml/itemProps2.xml><?xml version="1.0" encoding="utf-8"?>
<ds:datastoreItem xmlns:ds="http://schemas.openxmlformats.org/officeDocument/2006/customXml" ds:itemID="{F5A8C222-FC47-4F0C-9D91-BFC239B26463}"/>
</file>

<file path=customXml/itemProps3.xml><?xml version="1.0" encoding="utf-8"?>
<ds:datastoreItem xmlns:ds="http://schemas.openxmlformats.org/officeDocument/2006/customXml" ds:itemID="{7AF79D57-3B76-480B-8A11-564F09B40B9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52099</TotalTime>
  <Words>8</Words>
  <Application>Microsoft Office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Courier New</vt:lpstr>
      <vt:lpstr>Lucida Sans</vt:lpstr>
      <vt:lpstr>Webdings</vt:lpstr>
      <vt:lpstr>1_Blank Presentation</vt:lpstr>
      <vt:lpstr>Vendor Training Session # Open Q &amp; A </vt:lpstr>
      <vt:lpstr>Objectives</vt:lpstr>
    </vt:vector>
  </TitlesOfParts>
  <Company>BEE Trained,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Navigation</dc:title>
  <dc:creator>Etolia E. Biggs</dc:creator>
  <cp:lastModifiedBy>Kelton, Samantha</cp:lastModifiedBy>
  <cp:revision>969</cp:revision>
  <cp:lastPrinted>2016-08-01T00:49:00Z</cp:lastPrinted>
  <dcterms:modified xsi:type="dcterms:W3CDTF">2018-01-16T14:46:07Z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0x0101007DB87F1391849948A29D26CCBD5B91E2</vt:lpwstr>
  </property>
  <property fmtid="{D5CDD505-2E9C-101B-9397-08002B2CF9AE}" pid="3" name="Order">
    <vt:r8>600</vt:r8>
  </property>
  <property fmtid="{D5CDD505-2E9C-101B-9397-08002B2CF9AE}" pid="4" name="WorkflowChangePath">
    <vt:lpwstr>13c8d692-a0b6-48c6-bc2b-fb3d45c4cda7,6;74684001-3048-411c-b02b-b54d0c8b5006,8;74684001-3048-411c-b02b-b54d0c8b5006,10;</vt:lpwstr>
  </property>
</Properties>
</file>